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058400" cx="77724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6nwp4dADeCmDbRbeFAW+G4ZWv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6788" y="1143000"/>
            <a:ext cx="23844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8:notes"/>
          <p:cNvSpPr/>
          <p:nvPr>
            <p:ph idx="2" type="sldImg"/>
          </p:nvPr>
        </p:nvSpPr>
        <p:spPr>
          <a:xfrm>
            <a:off x="2236788" y="1143000"/>
            <a:ext cx="2384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entury Gothic"/>
              <a:buNone/>
              <a:defRPr sz="5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6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8" name="Google Shape;18;p2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7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entury Gothic"/>
              <a:buNone/>
              <a:defRPr sz="5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8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0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3" name="Google Shape;43;p30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0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5" name="Google Shape;45;p30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entury Gothic"/>
              <a:buNone/>
              <a:defRPr sz="27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61" name="Google Shape;61;p33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2" name="Google Shape;62;p3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entury Gothic"/>
              <a:buNone/>
              <a:defRPr sz="27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4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9" name="Google Shape;69;p3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entury Gothic"/>
              <a:buNone/>
              <a:defRPr b="0" i="0" sz="374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5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p2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2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2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/>
        </p:nvSpPr>
        <p:spPr>
          <a:xfrm>
            <a:off x="1793973" y="1406612"/>
            <a:ext cx="577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>
                <a:latin typeface="Century Gothic"/>
                <a:ea typeface="Century Gothic"/>
                <a:cs typeface="Century Gothic"/>
                <a:sym typeface="Century Gothic"/>
              </a:rPr>
              <a:t>April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427596" y="2921837"/>
            <a:ext cx="44340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How are we already into April? This year is flying by. I hope your children have shared their excitement about the Iditarod with you. I know several of them were tracking their musher at home. It was a rigorous race this year and unfortunately many of our mushers withdrew from the race. </a:t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Last week in writing, we started researching and taking notes to learn </a:t>
            </a: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about</a:t>
            </a: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 Arctic animals. Each child has a </a:t>
            </a: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different</a:t>
            </a: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 animal and will be responsible for teaching the class about their animal.  </a:t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In math we just finished learning about fractions. Students practiced identifying and comparing fractions. Our new unit is all about measurement. Learning how to use a ruler, scale, measure volume and how to read a clock. We only have an analog clock in our classroom and much to the </a:t>
            </a: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children's</a:t>
            </a: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 dismay I am making them learn to use that. One of the hardest concepts for children to master is solving word problems, and figuring out elapsed time. </a:t>
            </a:r>
            <a:endParaRPr sz="1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5065383" y="2600439"/>
            <a:ext cx="2279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427596" y="7770286"/>
            <a:ext cx="4637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>
                <a:latin typeface="Century Gothic"/>
                <a:ea typeface="Century Gothic"/>
                <a:cs typeface="Century Gothic"/>
                <a:sym typeface="Century Gothic"/>
              </a:rPr>
              <a:t>You child brought home a reading log and letter with the March newsletter explaining the Bikes for Books program.  I have only received one reading log.  If your child does not need a bike I encourage you to still have them participate. We have talked about being able to donate or give the bike away if they win and do not need it. 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5118009" y="6802940"/>
            <a:ext cx="22104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Continue practicing multiplication or division facts at home! The kids can tell you what factor they are working on each week.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5112000" y="2730500"/>
            <a:ext cx="2101500" cy="3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April 11th-Glow Party at school-more </a:t>
            </a: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information</a:t>
            </a: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come</a:t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April 17th-Bikes for Books assembly</a:t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April 21-25-Vacation</a:t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April 28-May 2 Bookfair</a:t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April 29th- Fine Arts Night at school- more </a:t>
            </a: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information</a:t>
            </a:r>
            <a:r>
              <a:rPr lang="en-US" sz="138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come</a:t>
            </a:r>
            <a:endParaRPr sz="138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2020-02-17T23:44:48Z</dcterms:created>
  <dc:creator>Kim Miller</dc:creator>
</cp:coreProperties>
</file>